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1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203BC8A2-8D90-2315-89C5-EB469FF0E75A}"/>
              </a:ext>
            </a:extLst>
          </p:cNvPr>
          <p:cNvSpPr/>
          <p:nvPr/>
        </p:nvSpPr>
        <p:spPr>
          <a:xfrm>
            <a:off x="295564" y="304800"/>
            <a:ext cx="965200" cy="965200"/>
          </a:xfrm>
          <a:prstGeom prst="ellipse">
            <a:avLst/>
          </a:prstGeom>
          <a:solidFill>
            <a:srgbClr val="F4944A"/>
          </a:solidFill>
          <a:ln>
            <a:solidFill>
              <a:srgbClr val="F49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2C16D1D-748A-C464-996F-3CEBBC54E02E}"/>
              </a:ext>
            </a:extLst>
          </p:cNvPr>
          <p:cNvSpPr txBox="1"/>
          <p:nvPr/>
        </p:nvSpPr>
        <p:spPr>
          <a:xfrm rot="19973461">
            <a:off x="471498" y="585289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</a:t>
            </a:r>
            <a:endParaRPr lang="fr-FR" sz="2800" dirty="0"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La maman embrasse sa petite fille. Elle lui offre deux billes.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</a:rPr>
              <a:t>E1 J’ai une écriture lisible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CC5C34-B98A-698E-982A-B6AD717FC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4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800" dirty="0">
                <a:latin typeface="Ecriture A Orne" panose="02010301010101010101" pitchFamily="50" charset="0"/>
              </a:rPr>
              <a:t>e, l</a:t>
            </a: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le – elle</a:t>
            </a: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Elle a le lilas.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C72D1B7-6571-451E-AFC3-DE5AB36E6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52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me présente 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Je me présente en parlant : 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De ma famille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De mes animaux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Picture 2" descr="Family, Cartoon, People, Father, Mom, Child, Characters">
            <a:extLst>
              <a:ext uri="{FF2B5EF4-FFF2-40B4-BE49-F238E27FC236}">
                <a16:creationId xmlns:a16="http://schemas.microsoft.com/office/drawing/2014/main" id="{C3C348CB-DB8F-45E0-B263-838170F3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34" y="591662"/>
            <a:ext cx="2977484" cy="156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og, Cat, Pet, Silhouette, Animal, Dog">
            <a:extLst>
              <a:ext uri="{FF2B5EF4-FFF2-40B4-BE49-F238E27FC236}">
                <a16:creationId xmlns:a16="http://schemas.microsoft.com/office/drawing/2014/main" id="{AA9D44F7-FC34-4987-BFB4-DFA8D6B02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725" y="817529"/>
            <a:ext cx="1817821" cy="111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ruits, Vegetables, Artichoke, Banana">
            <a:extLst>
              <a:ext uri="{FF2B5EF4-FFF2-40B4-BE49-F238E27FC236}">
                <a16:creationId xmlns:a16="http://schemas.microsoft.com/office/drawing/2014/main" id="{9BD5D301-87F7-43C1-A240-7D7DCD2B4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341" y="3001908"/>
            <a:ext cx="2555552" cy="188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Baseball, Bicycle, Cricket, Cycling">
            <a:extLst>
              <a:ext uri="{FF2B5EF4-FFF2-40B4-BE49-F238E27FC236}">
                <a16:creationId xmlns:a16="http://schemas.microsoft.com/office/drawing/2014/main" id="{BB6C59E2-601C-4E5C-A22E-131B8E8D8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696" y="3066740"/>
            <a:ext cx="1975557" cy="27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DE2A596-AA4C-A3E2-735F-DB39492F4F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85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présente mes amis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170"/>
            <a:ext cx="10515600" cy="5141793"/>
          </a:xfrm>
        </p:spPr>
        <p:txBody>
          <a:bodyPr/>
          <a:lstStyle/>
          <a:p>
            <a:pPr marL="0" indent="0">
              <a:buNone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À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partir de nos fiches « 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Trouv</a:t>
            </a:r>
            <a:r>
              <a:rPr lang="fr-FR" b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 un élève qui… »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nous écrivons à plusieurs en quelques lignes la présentation d’un ami.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05846" y="6305362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consigne.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F295369-701A-F73C-7F15-D454C9820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993" y="2042066"/>
            <a:ext cx="2583404" cy="368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5F2BA71-C136-FF02-FB24-630C80A70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122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Je copie :</vt:lpstr>
      <vt:lpstr>Je me présente </vt:lpstr>
      <vt:lpstr>Je présente mes amis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12</cp:revision>
  <dcterms:created xsi:type="dcterms:W3CDTF">2021-07-17T07:25:24Z</dcterms:created>
  <dcterms:modified xsi:type="dcterms:W3CDTF">2022-08-05T20:21:56Z</dcterms:modified>
</cp:coreProperties>
</file>